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14" r:id="rId5"/>
    <p:sldId id="332" r:id="rId6"/>
    <p:sldId id="317" r:id="rId7"/>
    <p:sldId id="318" r:id="rId8"/>
    <p:sldId id="330" r:id="rId9"/>
    <p:sldId id="328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35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020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24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B1425-B052-4316-8EBB-ADA126F3B97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9FFCDC-2C4D-461F-B952-52F4BC53C0CD}">
      <dgm:prSet phldrT="[Text]"/>
      <dgm:spPr/>
      <dgm:t>
        <a:bodyPr/>
        <a:lstStyle/>
        <a:p>
          <a:r>
            <a:rPr lang="en-US" dirty="0"/>
            <a:t>Use on Landing Page &amp; Clicks ‘Enter Metaverse’</a:t>
          </a:r>
          <a:endParaRPr lang="en-IN" dirty="0"/>
        </a:p>
      </dgm:t>
    </dgm:pt>
    <dgm:pt modelId="{911F8972-C724-469E-A149-8AD18BB1295F}" type="parTrans" cxnId="{92E8FED8-60C6-4FF0-9756-8348753A6E27}">
      <dgm:prSet/>
      <dgm:spPr/>
      <dgm:t>
        <a:bodyPr/>
        <a:lstStyle/>
        <a:p>
          <a:endParaRPr lang="en-IN"/>
        </a:p>
      </dgm:t>
    </dgm:pt>
    <dgm:pt modelId="{1C6DDFEB-7505-421F-AE36-3761D37649BF}" type="sibTrans" cxnId="{92E8FED8-60C6-4FF0-9756-8348753A6E27}">
      <dgm:prSet/>
      <dgm:spPr/>
      <dgm:t>
        <a:bodyPr/>
        <a:lstStyle/>
        <a:p>
          <a:endParaRPr lang="en-IN"/>
        </a:p>
      </dgm:t>
    </dgm:pt>
    <dgm:pt modelId="{C657ED34-2E07-4978-85B2-F5226CF821BE}">
      <dgm:prSet phldrT="[Text]"/>
      <dgm:spPr/>
      <dgm:t>
        <a:bodyPr/>
        <a:lstStyle/>
        <a:p>
          <a:r>
            <a:rPr lang="en-US" dirty="0"/>
            <a:t>User prompted to choose Avatar and Enter Name</a:t>
          </a:r>
          <a:endParaRPr lang="en-IN" dirty="0"/>
        </a:p>
      </dgm:t>
    </dgm:pt>
    <dgm:pt modelId="{42F2FB48-AF4C-49AC-9BAD-1AAB03D79D28}" type="parTrans" cxnId="{5C555BD4-0442-49FC-AD2C-5546142E93E2}">
      <dgm:prSet/>
      <dgm:spPr/>
      <dgm:t>
        <a:bodyPr/>
        <a:lstStyle/>
        <a:p>
          <a:endParaRPr lang="en-IN"/>
        </a:p>
      </dgm:t>
    </dgm:pt>
    <dgm:pt modelId="{270E8865-5C4E-46D7-8CC9-C9D9BAE546B5}" type="sibTrans" cxnId="{5C555BD4-0442-49FC-AD2C-5546142E93E2}">
      <dgm:prSet/>
      <dgm:spPr/>
      <dgm:t>
        <a:bodyPr/>
        <a:lstStyle/>
        <a:p>
          <a:endParaRPr lang="en-IN"/>
        </a:p>
      </dgm:t>
    </dgm:pt>
    <dgm:pt modelId="{DFB73901-6863-4E8C-AD42-5F7EC884BFBD}">
      <dgm:prSet phldrT="[Text]"/>
      <dgm:spPr/>
      <dgm:t>
        <a:bodyPr/>
        <a:lstStyle/>
        <a:p>
          <a:r>
            <a:rPr lang="en-US" dirty="0"/>
            <a:t>User Avatar Created and Enters the meeting room scene</a:t>
          </a:r>
          <a:endParaRPr lang="en-IN" dirty="0"/>
        </a:p>
      </dgm:t>
    </dgm:pt>
    <dgm:pt modelId="{C57973C7-A3A3-4325-BCE0-F11F8A3B3BBF}" type="parTrans" cxnId="{494DF98D-2A8B-4E01-8EDE-FF4E20A93D91}">
      <dgm:prSet/>
      <dgm:spPr/>
      <dgm:t>
        <a:bodyPr/>
        <a:lstStyle/>
        <a:p>
          <a:endParaRPr lang="en-IN"/>
        </a:p>
      </dgm:t>
    </dgm:pt>
    <dgm:pt modelId="{C0199FA3-A459-4D62-BF03-9F9C6ECA6F13}" type="sibTrans" cxnId="{494DF98D-2A8B-4E01-8EDE-FF4E20A93D91}">
      <dgm:prSet/>
      <dgm:spPr/>
      <dgm:t>
        <a:bodyPr/>
        <a:lstStyle/>
        <a:p>
          <a:endParaRPr lang="en-IN"/>
        </a:p>
      </dgm:t>
    </dgm:pt>
    <dgm:pt modelId="{0B6C8EEC-B284-4453-AD7F-3E0BAFC83810}">
      <dgm:prSet phldrT="[Text]"/>
      <dgm:spPr/>
      <dgm:t>
        <a:bodyPr/>
        <a:lstStyle/>
        <a:p>
          <a:r>
            <a:rPr lang="en-US" dirty="0"/>
            <a:t>User enters target client ID to establish call</a:t>
          </a:r>
          <a:endParaRPr lang="en-IN" dirty="0"/>
        </a:p>
      </dgm:t>
    </dgm:pt>
    <dgm:pt modelId="{7B403A68-F517-495D-8EC7-91C308BA26FC}" type="parTrans" cxnId="{12961440-315B-4739-B8A5-3390ADCA1E25}">
      <dgm:prSet/>
      <dgm:spPr/>
      <dgm:t>
        <a:bodyPr/>
        <a:lstStyle/>
        <a:p>
          <a:endParaRPr lang="en-IN"/>
        </a:p>
      </dgm:t>
    </dgm:pt>
    <dgm:pt modelId="{8B6A45B9-1CCD-42EF-ABDD-8D28549EEF98}" type="sibTrans" cxnId="{12961440-315B-4739-B8A5-3390ADCA1E25}">
      <dgm:prSet/>
      <dgm:spPr/>
      <dgm:t>
        <a:bodyPr/>
        <a:lstStyle/>
        <a:p>
          <a:endParaRPr lang="en-IN"/>
        </a:p>
      </dgm:t>
    </dgm:pt>
    <dgm:pt modelId="{55BEDFA1-6B20-4AA1-AE1D-C78EB224C4CF}">
      <dgm:prSet phldrT="[Text]"/>
      <dgm:spPr/>
      <dgm:t>
        <a:bodyPr/>
        <a:lstStyle/>
        <a:p>
          <a:r>
            <a:rPr lang="en-US" dirty="0"/>
            <a:t>Target user accepts call to complete the connection.</a:t>
          </a:r>
          <a:endParaRPr lang="en-IN" dirty="0"/>
        </a:p>
      </dgm:t>
    </dgm:pt>
    <dgm:pt modelId="{D58CF924-283C-41CB-9673-D79E78516B22}" type="parTrans" cxnId="{254F1810-7FE0-48CE-96CB-BF2BB403689D}">
      <dgm:prSet/>
      <dgm:spPr/>
      <dgm:t>
        <a:bodyPr/>
        <a:lstStyle/>
        <a:p>
          <a:endParaRPr lang="en-IN"/>
        </a:p>
      </dgm:t>
    </dgm:pt>
    <dgm:pt modelId="{E78AB7EB-32F4-4A23-82FD-7C2B1F2EF257}" type="sibTrans" cxnId="{254F1810-7FE0-48CE-96CB-BF2BB403689D}">
      <dgm:prSet/>
      <dgm:spPr/>
      <dgm:t>
        <a:bodyPr/>
        <a:lstStyle/>
        <a:p>
          <a:endParaRPr lang="en-IN"/>
        </a:p>
      </dgm:t>
    </dgm:pt>
    <dgm:pt modelId="{22FCB26F-0127-4A49-9193-67813AB25AD7}">
      <dgm:prSet phldrT="[Text]"/>
      <dgm:spPr/>
      <dgm:t>
        <a:bodyPr/>
        <a:lstStyle/>
        <a:p>
          <a:r>
            <a:rPr lang="en-US" dirty="0"/>
            <a:t>Avatar created can be controlled by user and interaction can be done using voice/video/action</a:t>
          </a:r>
          <a:endParaRPr lang="en-IN" dirty="0"/>
        </a:p>
      </dgm:t>
    </dgm:pt>
    <dgm:pt modelId="{5F971BB8-30E5-403C-98D0-FC5A3A83F261}" type="parTrans" cxnId="{B0A3A3F8-9C85-4228-9B1D-68782361730E}">
      <dgm:prSet/>
      <dgm:spPr/>
      <dgm:t>
        <a:bodyPr/>
        <a:lstStyle/>
        <a:p>
          <a:endParaRPr lang="en-IN"/>
        </a:p>
      </dgm:t>
    </dgm:pt>
    <dgm:pt modelId="{5C001C7A-A042-472F-93F2-11FF05329EC1}" type="sibTrans" cxnId="{B0A3A3F8-9C85-4228-9B1D-68782361730E}">
      <dgm:prSet/>
      <dgm:spPr/>
      <dgm:t>
        <a:bodyPr/>
        <a:lstStyle/>
        <a:p>
          <a:endParaRPr lang="en-IN"/>
        </a:p>
      </dgm:t>
    </dgm:pt>
    <dgm:pt modelId="{5353EAEB-C2E5-4254-85F0-6D6CA39356C9}" type="pres">
      <dgm:prSet presAssocID="{310B1425-B052-4316-8EBB-ADA126F3B970}" presName="diagram" presStyleCnt="0">
        <dgm:presLayoutVars>
          <dgm:dir/>
          <dgm:resizeHandles val="exact"/>
        </dgm:presLayoutVars>
      </dgm:prSet>
      <dgm:spPr/>
    </dgm:pt>
    <dgm:pt modelId="{81357957-B845-40E5-A723-A20F78A752FD}" type="pres">
      <dgm:prSet presAssocID="{1F9FFCDC-2C4D-461F-B952-52F4BC53C0CD}" presName="node" presStyleLbl="node1" presStyleIdx="0" presStyleCnt="6">
        <dgm:presLayoutVars>
          <dgm:bulletEnabled val="1"/>
        </dgm:presLayoutVars>
      </dgm:prSet>
      <dgm:spPr/>
    </dgm:pt>
    <dgm:pt modelId="{507E4F14-8646-42A7-8A5E-BB5937C2C34C}" type="pres">
      <dgm:prSet presAssocID="{1C6DDFEB-7505-421F-AE36-3761D37649BF}" presName="sibTrans" presStyleLbl="sibTrans2D1" presStyleIdx="0" presStyleCnt="5"/>
      <dgm:spPr/>
    </dgm:pt>
    <dgm:pt modelId="{5FF1B4EE-CD62-489B-B696-8D32B380633B}" type="pres">
      <dgm:prSet presAssocID="{1C6DDFEB-7505-421F-AE36-3761D37649BF}" presName="connectorText" presStyleLbl="sibTrans2D1" presStyleIdx="0" presStyleCnt="5"/>
      <dgm:spPr/>
    </dgm:pt>
    <dgm:pt modelId="{E5F7709F-90D8-4E6A-891A-1E8DD41F1F98}" type="pres">
      <dgm:prSet presAssocID="{C657ED34-2E07-4978-85B2-F5226CF821BE}" presName="node" presStyleLbl="node1" presStyleIdx="1" presStyleCnt="6">
        <dgm:presLayoutVars>
          <dgm:bulletEnabled val="1"/>
        </dgm:presLayoutVars>
      </dgm:prSet>
      <dgm:spPr/>
    </dgm:pt>
    <dgm:pt modelId="{3E0393EC-F6A9-4BB4-A421-77699EF32B55}" type="pres">
      <dgm:prSet presAssocID="{270E8865-5C4E-46D7-8CC9-C9D9BAE546B5}" presName="sibTrans" presStyleLbl="sibTrans2D1" presStyleIdx="1" presStyleCnt="5"/>
      <dgm:spPr/>
    </dgm:pt>
    <dgm:pt modelId="{78EB1F8E-254B-4BDD-A048-36C88FFDD30C}" type="pres">
      <dgm:prSet presAssocID="{270E8865-5C4E-46D7-8CC9-C9D9BAE546B5}" presName="connectorText" presStyleLbl="sibTrans2D1" presStyleIdx="1" presStyleCnt="5"/>
      <dgm:spPr/>
    </dgm:pt>
    <dgm:pt modelId="{A62484FD-C9B2-422F-B57D-FF0F1BB84633}" type="pres">
      <dgm:prSet presAssocID="{DFB73901-6863-4E8C-AD42-5F7EC884BFBD}" presName="node" presStyleLbl="node1" presStyleIdx="2" presStyleCnt="6">
        <dgm:presLayoutVars>
          <dgm:bulletEnabled val="1"/>
        </dgm:presLayoutVars>
      </dgm:prSet>
      <dgm:spPr/>
    </dgm:pt>
    <dgm:pt modelId="{96E099B7-59DD-4BEF-9A55-21D11B00E50B}" type="pres">
      <dgm:prSet presAssocID="{C0199FA3-A459-4D62-BF03-9F9C6ECA6F13}" presName="sibTrans" presStyleLbl="sibTrans2D1" presStyleIdx="2" presStyleCnt="5"/>
      <dgm:spPr/>
    </dgm:pt>
    <dgm:pt modelId="{5A88C7D1-038A-4DB3-A39D-1567D89B0087}" type="pres">
      <dgm:prSet presAssocID="{C0199FA3-A459-4D62-BF03-9F9C6ECA6F13}" presName="connectorText" presStyleLbl="sibTrans2D1" presStyleIdx="2" presStyleCnt="5"/>
      <dgm:spPr/>
    </dgm:pt>
    <dgm:pt modelId="{B7FF66F5-5D55-444C-8EDF-E88E3C3C0290}" type="pres">
      <dgm:prSet presAssocID="{0B6C8EEC-B284-4453-AD7F-3E0BAFC83810}" presName="node" presStyleLbl="node1" presStyleIdx="3" presStyleCnt="6">
        <dgm:presLayoutVars>
          <dgm:bulletEnabled val="1"/>
        </dgm:presLayoutVars>
      </dgm:prSet>
      <dgm:spPr/>
    </dgm:pt>
    <dgm:pt modelId="{C85C0752-7C6D-4B40-A44E-99D8EE0178B8}" type="pres">
      <dgm:prSet presAssocID="{8B6A45B9-1CCD-42EF-ABDD-8D28549EEF98}" presName="sibTrans" presStyleLbl="sibTrans2D1" presStyleIdx="3" presStyleCnt="5"/>
      <dgm:spPr/>
    </dgm:pt>
    <dgm:pt modelId="{5B195421-298D-4D48-A5DB-E410ACE5D47C}" type="pres">
      <dgm:prSet presAssocID="{8B6A45B9-1CCD-42EF-ABDD-8D28549EEF98}" presName="connectorText" presStyleLbl="sibTrans2D1" presStyleIdx="3" presStyleCnt="5"/>
      <dgm:spPr/>
    </dgm:pt>
    <dgm:pt modelId="{FFA1B5DB-BB9A-425C-9AE0-5EDA3D036A95}" type="pres">
      <dgm:prSet presAssocID="{55BEDFA1-6B20-4AA1-AE1D-C78EB224C4CF}" presName="node" presStyleLbl="node1" presStyleIdx="4" presStyleCnt="6">
        <dgm:presLayoutVars>
          <dgm:bulletEnabled val="1"/>
        </dgm:presLayoutVars>
      </dgm:prSet>
      <dgm:spPr/>
    </dgm:pt>
    <dgm:pt modelId="{3E48B702-02FF-4033-AA1E-A2ECE29B065E}" type="pres">
      <dgm:prSet presAssocID="{E78AB7EB-32F4-4A23-82FD-7C2B1F2EF257}" presName="sibTrans" presStyleLbl="sibTrans2D1" presStyleIdx="4" presStyleCnt="5"/>
      <dgm:spPr/>
    </dgm:pt>
    <dgm:pt modelId="{29413936-66C9-45C1-90BC-1430C1CC4358}" type="pres">
      <dgm:prSet presAssocID="{E78AB7EB-32F4-4A23-82FD-7C2B1F2EF257}" presName="connectorText" presStyleLbl="sibTrans2D1" presStyleIdx="4" presStyleCnt="5"/>
      <dgm:spPr/>
    </dgm:pt>
    <dgm:pt modelId="{97784D79-9404-455B-BD86-2B0FB9046043}" type="pres">
      <dgm:prSet presAssocID="{22FCB26F-0127-4A49-9193-67813AB25AD7}" presName="node" presStyleLbl="node1" presStyleIdx="5" presStyleCnt="6">
        <dgm:presLayoutVars>
          <dgm:bulletEnabled val="1"/>
        </dgm:presLayoutVars>
      </dgm:prSet>
      <dgm:spPr/>
    </dgm:pt>
  </dgm:ptLst>
  <dgm:cxnLst>
    <dgm:cxn modelId="{8490870C-D9D9-44AD-AB39-D8323096AF92}" type="presOf" srcId="{8B6A45B9-1CCD-42EF-ABDD-8D28549EEF98}" destId="{5B195421-298D-4D48-A5DB-E410ACE5D47C}" srcOrd="1" destOrd="0" presId="urn:microsoft.com/office/officeart/2005/8/layout/process5"/>
    <dgm:cxn modelId="{254F1810-7FE0-48CE-96CB-BF2BB403689D}" srcId="{310B1425-B052-4316-8EBB-ADA126F3B970}" destId="{55BEDFA1-6B20-4AA1-AE1D-C78EB224C4CF}" srcOrd="4" destOrd="0" parTransId="{D58CF924-283C-41CB-9673-D79E78516B22}" sibTransId="{E78AB7EB-32F4-4A23-82FD-7C2B1F2EF257}"/>
    <dgm:cxn modelId="{B783DD17-44C6-4E53-9711-9EAAA90AAD0F}" type="presOf" srcId="{DFB73901-6863-4E8C-AD42-5F7EC884BFBD}" destId="{A62484FD-C9B2-422F-B57D-FF0F1BB84633}" srcOrd="0" destOrd="0" presId="urn:microsoft.com/office/officeart/2005/8/layout/process5"/>
    <dgm:cxn modelId="{125ED325-B09A-4F53-99EC-4BC0B2A670DE}" type="presOf" srcId="{310B1425-B052-4316-8EBB-ADA126F3B970}" destId="{5353EAEB-C2E5-4254-85F0-6D6CA39356C9}" srcOrd="0" destOrd="0" presId="urn:microsoft.com/office/officeart/2005/8/layout/process5"/>
    <dgm:cxn modelId="{8099382A-5AB5-461E-8340-76A986A2D50B}" type="presOf" srcId="{0B6C8EEC-B284-4453-AD7F-3E0BAFC83810}" destId="{B7FF66F5-5D55-444C-8EDF-E88E3C3C0290}" srcOrd="0" destOrd="0" presId="urn:microsoft.com/office/officeart/2005/8/layout/process5"/>
    <dgm:cxn modelId="{12961440-315B-4739-B8A5-3390ADCA1E25}" srcId="{310B1425-B052-4316-8EBB-ADA126F3B970}" destId="{0B6C8EEC-B284-4453-AD7F-3E0BAFC83810}" srcOrd="3" destOrd="0" parTransId="{7B403A68-F517-495D-8EC7-91C308BA26FC}" sibTransId="{8B6A45B9-1CCD-42EF-ABDD-8D28549EEF98}"/>
    <dgm:cxn modelId="{C6BC456A-0386-4827-AA1E-F27073AE6F5C}" type="presOf" srcId="{1C6DDFEB-7505-421F-AE36-3761D37649BF}" destId="{5FF1B4EE-CD62-489B-B696-8D32B380633B}" srcOrd="1" destOrd="0" presId="urn:microsoft.com/office/officeart/2005/8/layout/process5"/>
    <dgm:cxn modelId="{BDA44E4B-E1C6-4FF1-8226-A9EFB625EE4D}" type="presOf" srcId="{22FCB26F-0127-4A49-9193-67813AB25AD7}" destId="{97784D79-9404-455B-BD86-2B0FB9046043}" srcOrd="0" destOrd="0" presId="urn:microsoft.com/office/officeart/2005/8/layout/process5"/>
    <dgm:cxn modelId="{AEF4F556-B043-4208-A870-18BC38CB0A6D}" type="presOf" srcId="{1F9FFCDC-2C4D-461F-B952-52F4BC53C0CD}" destId="{81357957-B845-40E5-A723-A20F78A752FD}" srcOrd="0" destOrd="0" presId="urn:microsoft.com/office/officeart/2005/8/layout/process5"/>
    <dgm:cxn modelId="{0F890B57-554E-467A-A990-511E4A0BA771}" type="presOf" srcId="{270E8865-5C4E-46D7-8CC9-C9D9BAE546B5}" destId="{3E0393EC-F6A9-4BB4-A421-77699EF32B55}" srcOrd="0" destOrd="0" presId="urn:microsoft.com/office/officeart/2005/8/layout/process5"/>
    <dgm:cxn modelId="{49AE8679-AC89-4EB9-89D9-A1F83452BAB1}" type="presOf" srcId="{270E8865-5C4E-46D7-8CC9-C9D9BAE546B5}" destId="{78EB1F8E-254B-4BDD-A048-36C88FFDD30C}" srcOrd="1" destOrd="0" presId="urn:microsoft.com/office/officeart/2005/8/layout/process5"/>
    <dgm:cxn modelId="{0314517E-F6C5-404D-90DB-9FDA2C400D92}" type="presOf" srcId="{C0199FA3-A459-4D62-BF03-9F9C6ECA6F13}" destId="{5A88C7D1-038A-4DB3-A39D-1567D89B0087}" srcOrd="1" destOrd="0" presId="urn:microsoft.com/office/officeart/2005/8/layout/process5"/>
    <dgm:cxn modelId="{494DF98D-2A8B-4E01-8EDE-FF4E20A93D91}" srcId="{310B1425-B052-4316-8EBB-ADA126F3B970}" destId="{DFB73901-6863-4E8C-AD42-5F7EC884BFBD}" srcOrd="2" destOrd="0" parTransId="{C57973C7-A3A3-4325-BCE0-F11F8A3B3BBF}" sibTransId="{C0199FA3-A459-4D62-BF03-9F9C6ECA6F13}"/>
    <dgm:cxn modelId="{1A1114A2-D42D-416D-B65F-15973B0E515A}" type="presOf" srcId="{C0199FA3-A459-4D62-BF03-9F9C6ECA6F13}" destId="{96E099B7-59DD-4BEF-9A55-21D11B00E50B}" srcOrd="0" destOrd="0" presId="urn:microsoft.com/office/officeart/2005/8/layout/process5"/>
    <dgm:cxn modelId="{57C5F1AA-8633-4955-AA93-EF38D00C4A05}" type="presOf" srcId="{1C6DDFEB-7505-421F-AE36-3761D37649BF}" destId="{507E4F14-8646-42A7-8A5E-BB5937C2C34C}" srcOrd="0" destOrd="0" presId="urn:microsoft.com/office/officeart/2005/8/layout/process5"/>
    <dgm:cxn modelId="{BC6BEBB1-0043-4F79-B707-B40D03ED281C}" type="presOf" srcId="{55BEDFA1-6B20-4AA1-AE1D-C78EB224C4CF}" destId="{FFA1B5DB-BB9A-425C-9AE0-5EDA3D036A95}" srcOrd="0" destOrd="0" presId="urn:microsoft.com/office/officeart/2005/8/layout/process5"/>
    <dgm:cxn modelId="{21D4E4B4-06F6-416D-8914-933D8F23A1F6}" type="presOf" srcId="{8B6A45B9-1CCD-42EF-ABDD-8D28549EEF98}" destId="{C85C0752-7C6D-4B40-A44E-99D8EE0178B8}" srcOrd="0" destOrd="0" presId="urn:microsoft.com/office/officeart/2005/8/layout/process5"/>
    <dgm:cxn modelId="{31C574B5-3BD4-450A-B126-A39B73531422}" type="presOf" srcId="{E78AB7EB-32F4-4A23-82FD-7C2B1F2EF257}" destId="{29413936-66C9-45C1-90BC-1430C1CC4358}" srcOrd="1" destOrd="0" presId="urn:microsoft.com/office/officeart/2005/8/layout/process5"/>
    <dgm:cxn modelId="{695A68C1-3159-42A8-981E-5E3B12FBA127}" type="presOf" srcId="{E78AB7EB-32F4-4A23-82FD-7C2B1F2EF257}" destId="{3E48B702-02FF-4033-AA1E-A2ECE29B065E}" srcOrd="0" destOrd="0" presId="urn:microsoft.com/office/officeart/2005/8/layout/process5"/>
    <dgm:cxn modelId="{5C555BD4-0442-49FC-AD2C-5546142E93E2}" srcId="{310B1425-B052-4316-8EBB-ADA126F3B970}" destId="{C657ED34-2E07-4978-85B2-F5226CF821BE}" srcOrd="1" destOrd="0" parTransId="{42F2FB48-AF4C-49AC-9BAD-1AAB03D79D28}" sibTransId="{270E8865-5C4E-46D7-8CC9-C9D9BAE546B5}"/>
    <dgm:cxn modelId="{92E8FED8-60C6-4FF0-9756-8348753A6E27}" srcId="{310B1425-B052-4316-8EBB-ADA126F3B970}" destId="{1F9FFCDC-2C4D-461F-B952-52F4BC53C0CD}" srcOrd="0" destOrd="0" parTransId="{911F8972-C724-469E-A149-8AD18BB1295F}" sibTransId="{1C6DDFEB-7505-421F-AE36-3761D37649BF}"/>
    <dgm:cxn modelId="{EF1F63F3-DE77-4B6F-8524-E1E3C9E25487}" type="presOf" srcId="{C657ED34-2E07-4978-85B2-F5226CF821BE}" destId="{E5F7709F-90D8-4E6A-891A-1E8DD41F1F98}" srcOrd="0" destOrd="0" presId="urn:microsoft.com/office/officeart/2005/8/layout/process5"/>
    <dgm:cxn modelId="{B0A3A3F8-9C85-4228-9B1D-68782361730E}" srcId="{310B1425-B052-4316-8EBB-ADA126F3B970}" destId="{22FCB26F-0127-4A49-9193-67813AB25AD7}" srcOrd="5" destOrd="0" parTransId="{5F971BB8-30E5-403C-98D0-FC5A3A83F261}" sibTransId="{5C001C7A-A042-472F-93F2-11FF05329EC1}"/>
    <dgm:cxn modelId="{9D5AFAD4-D4BC-4CF7-B8BC-081348CBACD2}" type="presParOf" srcId="{5353EAEB-C2E5-4254-85F0-6D6CA39356C9}" destId="{81357957-B845-40E5-A723-A20F78A752FD}" srcOrd="0" destOrd="0" presId="urn:microsoft.com/office/officeart/2005/8/layout/process5"/>
    <dgm:cxn modelId="{1241F65F-ED02-4961-A333-387EC5C73C37}" type="presParOf" srcId="{5353EAEB-C2E5-4254-85F0-6D6CA39356C9}" destId="{507E4F14-8646-42A7-8A5E-BB5937C2C34C}" srcOrd="1" destOrd="0" presId="urn:microsoft.com/office/officeart/2005/8/layout/process5"/>
    <dgm:cxn modelId="{7105FEA9-BB56-41B0-A4CD-E98B51B4AE45}" type="presParOf" srcId="{507E4F14-8646-42A7-8A5E-BB5937C2C34C}" destId="{5FF1B4EE-CD62-489B-B696-8D32B380633B}" srcOrd="0" destOrd="0" presId="urn:microsoft.com/office/officeart/2005/8/layout/process5"/>
    <dgm:cxn modelId="{9974A963-D1D4-4026-8C62-6D1544ABFC65}" type="presParOf" srcId="{5353EAEB-C2E5-4254-85F0-6D6CA39356C9}" destId="{E5F7709F-90D8-4E6A-891A-1E8DD41F1F98}" srcOrd="2" destOrd="0" presId="urn:microsoft.com/office/officeart/2005/8/layout/process5"/>
    <dgm:cxn modelId="{031876BF-A471-4459-A000-66D01DCB88BB}" type="presParOf" srcId="{5353EAEB-C2E5-4254-85F0-6D6CA39356C9}" destId="{3E0393EC-F6A9-4BB4-A421-77699EF32B55}" srcOrd="3" destOrd="0" presId="urn:microsoft.com/office/officeart/2005/8/layout/process5"/>
    <dgm:cxn modelId="{BBB2A4D6-DF29-4E60-AFC1-92345BD5B3D8}" type="presParOf" srcId="{3E0393EC-F6A9-4BB4-A421-77699EF32B55}" destId="{78EB1F8E-254B-4BDD-A048-36C88FFDD30C}" srcOrd="0" destOrd="0" presId="urn:microsoft.com/office/officeart/2005/8/layout/process5"/>
    <dgm:cxn modelId="{7F48EC55-B643-483A-A1C8-1D1E686ADF9D}" type="presParOf" srcId="{5353EAEB-C2E5-4254-85F0-6D6CA39356C9}" destId="{A62484FD-C9B2-422F-B57D-FF0F1BB84633}" srcOrd="4" destOrd="0" presId="urn:microsoft.com/office/officeart/2005/8/layout/process5"/>
    <dgm:cxn modelId="{F9B6A1B0-0330-4056-AD4F-B99E078D511A}" type="presParOf" srcId="{5353EAEB-C2E5-4254-85F0-6D6CA39356C9}" destId="{96E099B7-59DD-4BEF-9A55-21D11B00E50B}" srcOrd="5" destOrd="0" presId="urn:microsoft.com/office/officeart/2005/8/layout/process5"/>
    <dgm:cxn modelId="{A5714A61-4433-4E7F-ABAC-7E67605F61B1}" type="presParOf" srcId="{96E099B7-59DD-4BEF-9A55-21D11B00E50B}" destId="{5A88C7D1-038A-4DB3-A39D-1567D89B0087}" srcOrd="0" destOrd="0" presId="urn:microsoft.com/office/officeart/2005/8/layout/process5"/>
    <dgm:cxn modelId="{A3E13CA7-9FF4-42DB-B9F6-35786B3FAA3C}" type="presParOf" srcId="{5353EAEB-C2E5-4254-85F0-6D6CA39356C9}" destId="{B7FF66F5-5D55-444C-8EDF-E88E3C3C0290}" srcOrd="6" destOrd="0" presId="urn:microsoft.com/office/officeart/2005/8/layout/process5"/>
    <dgm:cxn modelId="{67E12FAC-B052-4D1F-AE03-CE10BA2DAEAE}" type="presParOf" srcId="{5353EAEB-C2E5-4254-85F0-6D6CA39356C9}" destId="{C85C0752-7C6D-4B40-A44E-99D8EE0178B8}" srcOrd="7" destOrd="0" presId="urn:microsoft.com/office/officeart/2005/8/layout/process5"/>
    <dgm:cxn modelId="{0C5E2967-3F1A-446A-B7B9-A60204CD4FA1}" type="presParOf" srcId="{C85C0752-7C6D-4B40-A44E-99D8EE0178B8}" destId="{5B195421-298D-4D48-A5DB-E410ACE5D47C}" srcOrd="0" destOrd="0" presId="urn:microsoft.com/office/officeart/2005/8/layout/process5"/>
    <dgm:cxn modelId="{47E7D6D9-71BA-41A9-A1A8-EB4C8C6D1BE8}" type="presParOf" srcId="{5353EAEB-C2E5-4254-85F0-6D6CA39356C9}" destId="{FFA1B5DB-BB9A-425C-9AE0-5EDA3D036A95}" srcOrd="8" destOrd="0" presId="urn:microsoft.com/office/officeart/2005/8/layout/process5"/>
    <dgm:cxn modelId="{DDF8D77A-31ED-49A1-9D65-5E13C1BAC451}" type="presParOf" srcId="{5353EAEB-C2E5-4254-85F0-6D6CA39356C9}" destId="{3E48B702-02FF-4033-AA1E-A2ECE29B065E}" srcOrd="9" destOrd="0" presId="urn:microsoft.com/office/officeart/2005/8/layout/process5"/>
    <dgm:cxn modelId="{45ED4EE7-C021-4F05-9C43-849AFEC7293B}" type="presParOf" srcId="{3E48B702-02FF-4033-AA1E-A2ECE29B065E}" destId="{29413936-66C9-45C1-90BC-1430C1CC4358}" srcOrd="0" destOrd="0" presId="urn:microsoft.com/office/officeart/2005/8/layout/process5"/>
    <dgm:cxn modelId="{5FA1D0AC-D51A-4F1D-8D09-FF6D6DE9EB48}" type="presParOf" srcId="{5353EAEB-C2E5-4254-85F0-6D6CA39356C9}" destId="{97784D79-9404-455B-BD86-2B0FB904604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57957-B845-40E5-A723-A20F78A752FD}">
      <dsp:nvSpPr>
        <dsp:cNvPr id="0" name=""/>
        <dsp:cNvSpPr/>
      </dsp:nvSpPr>
      <dsp:spPr>
        <a:xfrm>
          <a:off x="7849" y="1087428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on Landing Page &amp; Clicks ‘Enter Metaverse’</a:t>
          </a:r>
          <a:endParaRPr lang="en-IN" sz="1800" kern="1200" dirty="0"/>
        </a:p>
      </dsp:txBody>
      <dsp:txXfrm>
        <a:off x="49080" y="1128659"/>
        <a:ext cx="2263742" cy="1325260"/>
      </dsp:txXfrm>
    </dsp:sp>
    <dsp:sp modelId="{507E4F14-8646-42A7-8A5E-BB5937C2C34C}">
      <dsp:nvSpPr>
        <dsp:cNvPr id="0" name=""/>
        <dsp:cNvSpPr/>
      </dsp:nvSpPr>
      <dsp:spPr>
        <a:xfrm>
          <a:off x="2560519" y="1500360"/>
          <a:ext cx="497395" cy="58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60519" y="1616732"/>
        <a:ext cx="348177" cy="349114"/>
      </dsp:txXfrm>
    </dsp:sp>
    <dsp:sp modelId="{E5F7709F-90D8-4E6A-891A-1E8DD41F1F98}">
      <dsp:nvSpPr>
        <dsp:cNvPr id="0" name=""/>
        <dsp:cNvSpPr/>
      </dsp:nvSpPr>
      <dsp:spPr>
        <a:xfrm>
          <a:off x="3292535" y="1087428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prompted to choose Avatar and Enter Name</a:t>
          </a:r>
          <a:endParaRPr lang="en-IN" sz="1800" kern="1200" dirty="0"/>
        </a:p>
      </dsp:txBody>
      <dsp:txXfrm>
        <a:off x="3333766" y="1128659"/>
        <a:ext cx="2263742" cy="1325260"/>
      </dsp:txXfrm>
    </dsp:sp>
    <dsp:sp modelId="{3E0393EC-F6A9-4BB4-A421-77699EF32B55}">
      <dsp:nvSpPr>
        <dsp:cNvPr id="0" name=""/>
        <dsp:cNvSpPr/>
      </dsp:nvSpPr>
      <dsp:spPr>
        <a:xfrm>
          <a:off x="5845205" y="1500360"/>
          <a:ext cx="497395" cy="58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845205" y="1616732"/>
        <a:ext cx="348177" cy="349114"/>
      </dsp:txXfrm>
    </dsp:sp>
    <dsp:sp modelId="{A62484FD-C9B2-422F-B57D-FF0F1BB84633}">
      <dsp:nvSpPr>
        <dsp:cNvPr id="0" name=""/>
        <dsp:cNvSpPr/>
      </dsp:nvSpPr>
      <dsp:spPr>
        <a:xfrm>
          <a:off x="6577221" y="1087428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Avatar Created and Enters the meeting room scene</a:t>
          </a:r>
          <a:endParaRPr lang="en-IN" sz="1800" kern="1200" dirty="0"/>
        </a:p>
      </dsp:txBody>
      <dsp:txXfrm>
        <a:off x="6618452" y="1128659"/>
        <a:ext cx="2263742" cy="1325260"/>
      </dsp:txXfrm>
    </dsp:sp>
    <dsp:sp modelId="{96E099B7-59DD-4BEF-9A55-21D11B00E50B}">
      <dsp:nvSpPr>
        <dsp:cNvPr id="0" name=""/>
        <dsp:cNvSpPr/>
      </dsp:nvSpPr>
      <dsp:spPr>
        <a:xfrm rot="5400000">
          <a:off x="7501625" y="2659385"/>
          <a:ext cx="497395" cy="58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7575766" y="2701616"/>
        <a:ext cx="349114" cy="348177"/>
      </dsp:txXfrm>
    </dsp:sp>
    <dsp:sp modelId="{B7FF66F5-5D55-444C-8EDF-E88E3C3C0290}">
      <dsp:nvSpPr>
        <dsp:cNvPr id="0" name=""/>
        <dsp:cNvSpPr/>
      </dsp:nvSpPr>
      <dsp:spPr>
        <a:xfrm>
          <a:off x="6577221" y="3433632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enters target client ID to establish call</a:t>
          </a:r>
          <a:endParaRPr lang="en-IN" sz="1800" kern="1200" dirty="0"/>
        </a:p>
      </dsp:txBody>
      <dsp:txXfrm>
        <a:off x="6618452" y="3474863"/>
        <a:ext cx="2263742" cy="1325260"/>
      </dsp:txXfrm>
    </dsp:sp>
    <dsp:sp modelId="{C85C0752-7C6D-4B40-A44E-99D8EE0178B8}">
      <dsp:nvSpPr>
        <dsp:cNvPr id="0" name=""/>
        <dsp:cNvSpPr/>
      </dsp:nvSpPr>
      <dsp:spPr>
        <a:xfrm rot="10800000">
          <a:off x="5873359" y="3846564"/>
          <a:ext cx="497395" cy="58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10800000">
        <a:off x="6022577" y="3962936"/>
        <a:ext cx="348177" cy="349114"/>
      </dsp:txXfrm>
    </dsp:sp>
    <dsp:sp modelId="{FFA1B5DB-BB9A-425C-9AE0-5EDA3D036A95}">
      <dsp:nvSpPr>
        <dsp:cNvPr id="0" name=""/>
        <dsp:cNvSpPr/>
      </dsp:nvSpPr>
      <dsp:spPr>
        <a:xfrm>
          <a:off x="3292535" y="3433632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Target user accepts call to complete the connection.</a:t>
          </a:r>
          <a:endParaRPr lang="en-IN" sz="1800" kern="1200" dirty="0"/>
        </a:p>
      </dsp:txBody>
      <dsp:txXfrm>
        <a:off x="3333766" y="3474863"/>
        <a:ext cx="2263742" cy="1325260"/>
      </dsp:txXfrm>
    </dsp:sp>
    <dsp:sp modelId="{3E48B702-02FF-4033-AA1E-A2ECE29B065E}">
      <dsp:nvSpPr>
        <dsp:cNvPr id="0" name=""/>
        <dsp:cNvSpPr/>
      </dsp:nvSpPr>
      <dsp:spPr>
        <a:xfrm rot="10800000">
          <a:off x="2588674" y="3846564"/>
          <a:ext cx="497395" cy="581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10800000">
        <a:off x="2737892" y="3962936"/>
        <a:ext cx="348177" cy="349114"/>
      </dsp:txXfrm>
    </dsp:sp>
    <dsp:sp modelId="{97784D79-9404-455B-BD86-2B0FB9046043}">
      <dsp:nvSpPr>
        <dsp:cNvPr id="0" name=""/>
        <dsp:cNvSpPr/>
      </dsp:nvSpPr>
      <dsp:spPr>
        <a:xfrm>
          <a:off x="7849" y="3433632"/>
          <a:ext cx="2346204" cy="14077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Avatar created can be controlled by user and interaction can be done using voice/video/action</a:t>
          </a:r>
          <a:endParaRPr lang="en-IN" sz="1800" kern="1200" dirty="0"/>
        </a:p>
      </dsp:txBody>
      <dsp:txXfrm>
        <a:off x="49080" y="3474863"/>
        <a:ext cx="2263742" cy="132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3A2A-6559-1747-976A-DC26AF7BBE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4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10010"/>
            <a:ext cx="8874306" cy="3585753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502448"/>
            <a:ext cx="8874306" cy="1441152"/>
          </a:xfr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056E6431-5C32-6197-AA1B-376379431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B31B01D-6799-48A5-28CB-18D0598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5221-A778-8D2D-4131-4EB7C15E96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5401" y="3429000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7982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C2DFFA-1F01-A357-525E-918DEE3CFF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79827" y="3444611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CC1D31-1A58-0955-7050-EC12CA42AF9F}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33EBEA4-E496-D277-9742-756CF63AE6A6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D4F8D5-4E6F-402B-2B42-248D213930DD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0B88FFF6-96F4-A5EC-5FA7-28B793F76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2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949977" cy="162377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596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CCCB2B0-FA91-2B00-07E8-454DF4E8C8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5734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208DBEE-F3AC-002B-D94F-58BCDF0827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514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AB6090E-B445-CAD9-6D75-F89A9C0139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388164" y="42291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0527DBE-FAF9-7AE6-659C-035A708977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B205B4BA-3FDF-ACE5-FC20-17EE755268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57344" y="4229100"/>
            <a:ext cx="500634" cy="500634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7B586C0-CA7D-6A7A-4BE7-8EC9D8C635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514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279400"/>
            <a:ext cx="8874306" cy="3251571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3837656"/>
            <a:ext cx="8874306" cy="20761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108B6DF-70B6-3DE6-4253-3C4926B86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5B9066-F7A6-6231-330D-A498C543A6A1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eck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B13D922-479E-0DC1-5C55-F4D7A55044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962" y="2476500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443615E-62BC-2D46-B8BA-FD3A72B7BA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88164" y="3484562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BD4E95C-EAA1-DCCF-D975-37EE3FBD91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5962" y="3484562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EF5E933-304E-1D0F-2544-A608B4EE08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88164" y="4492625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3014695-7138-84E3-3225-87977FD8E4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492625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17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F34004-C8D7-0BF6-E972-6178117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D9C1F6F0-4FC6-1160-0C8F-975ECDECAF3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7496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EF1040F-3507-9529-F7BA-DEF2138BAC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54534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3679A-06AD-D46C-BEB8-62FEE039D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320" r="60054"/>
          <a:stretch>
            <a:fillRect/>
          </a:stretch>
        </p:blipFill>
        <p:spPr>
          <a:xfrm>
            <a:off x="9452531" y="0"/>
            <a:ext cx="2739468" cy="3681345"/>
          </a:xfrm>
          <a:custGeom>
            <a:avLst/>
            <a:gdLst>
              <a:gd name="connsiteX0" fmla="*/ 0 w 2739468"/>
              <a:gd name="connsiteY0" fmla="*/ 0 h 3681345"/>
              <a:gd name="connsiteX1" fmla="*/ 2739468 w 2739468"/>
              <a:gd name="connsiteY1" fmla="*/ 0 h 3681345"/>
              <a:gd name="connsiteX2" fmla="*/ 2739468 w 2739468"/>
              <a:gd name="connsiteY2" fmla="*/ 3681345 h 3681345"/>
              <a:gd name="connsiteX3" fmla="*/ 0 w 2739468"/>
              <a:gd name="connsiteY3" fmla="*/ 3681345 h 36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9468" h="3681345">
                <a:moveTo>
                  <a:pt x="0" y="0"/>
                </a:moveTo>
                <a:lnTo>
                  <a:pt x="2739468" y="0"/>
                </a:lnTo>
                <a:lnTo>
                  <a:pt x="2739468" y="3681345"/>
                </a:lnTo>
                <a:lnTo>
                  <a:pt x="0" y="3681345"/>
                </a:lnTo>
                <a:close/>
              </a:path>
            </a:pathLst>
          </a:cu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04F2DB4-4E28-277B-9867-CFC84603650B}"/>
              </a:ext>
            </a:extLst>
          </p:cNvPr>
          <p:cNvSpPr/>
          <p:nvPr userDrawn="1"/>
        </p:nvSpPr>
        <p:spPr>
          <a:xfrm>
            <a:off x="0" y="4094798"/>
            <a:ext cx="1057676" cy="2115352"/>
          </a:xfrm>
          <a:custGeom>
            <a:avLst/>
            <a:gdLst>
              <a:gd name="connsiteX0" fmla="*/ 0 w 1057676"/>
              <a:gd name="connsiteY0" fmla="*/ 0 h 2115352"/>
              <a:gd name="connsiteX1" fmla="*/ 1057676 w 1057676"/>
              <a:gd name="connsiteY1" fmla="*/ 1057676 h 2115352"/>
              <a:gd name="connsiteX2" fmla="*/ 0 w 1057676"/>
              <a:gd name="connsiteY2" fmla="*/ 2115352 h 21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76" h="2115352">
                <a:moveTo>
                  <a:pt x="0" y="0"/>
                </a:moveTo>
                <a:cubicBezTo>
                  <a:pt x="584138" y="0"/>
                  <a:pt x="1057676" y="473538"/>
                  <a:pt x="1057676" y="1057676"/>
                </a:cubicBezTo>
                <a:cubicBezTo>
                  <a:pt x="1057676" y="1641814"/>
                  <a:pt x="584138" y="2115352"/>
                  <a:pt x="0" y="21153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7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hart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2" y="2743200"/>
            <a:ext cx="3657598" cy="3187700"/>
          </a:xfrm>
        </p:spPr>
        <p:txBody>
          <a:bodyPr lIns="0" tIns="0" rIns="0" bIns="0">
            <a:noAutofit/>
          </a:bodyPr>
          <a:lstStyle>
            <a:lvl1pPr marL="285750" indent="-283464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EDCEA88-E3F7-FC47-F274-E58409CC4E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67407" y="1054099"/>
            <a:ext cx="5657793" cy="488950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SmartArt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65DF2-FE3C-3232-AB75-C282AFD43D64}"/>
              </a:ext>
            </a:extLst>
          </p:cNvPr>
          <p:cNvSpPr/>
          <p:nvPr userDrawn="1"/>
        </p:nvSpPr>
        <p:spPr>
          <a:xfrm>
            <a:off x="9638466" y="3991499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20871AE-D105-49BC-6CB6-BC68EC55D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39644024-6839-A3FA-9801-8CE700F9EC99}"/>
              </a:ext>
            </a:extLst>
          </p:cNvPr>
          <p:cNvSpPr/>
          <p:nvPr userDrawn="1"/>
        </p:nvSpPr>
        <p:spPr>
          <a:xfrm>
            <a:off x="10198293" y="4875419"/>
            <a:ext cx="1993707" cy="1982581"/>
          </a:xfrm>
          <a:custGeom>
            <a:avLst/>
            <a:gdLst>
              <a:gd name="connsiteX0" fmla="*/ 1993707 w 1993707"/>
              <a:gd name="connsiteY0" fmla="*/ 1952030 h 1982581"/>
              <a:gd name="connsiteX1" fmla="*/ 1993707 w 1993707"/>
              <a:gd name="connsiteY1" fmla="*/ 1982581 h 1982581"/>
              <a:gd name="connsiteX2" fmla="*/ 1965515 w 1993707"/>
              <a:gd name="connsiteY2" fmla="*/ 1982581 h 1982581"/>
              <a:gd name="connsiteX3" fmla="*/ 1974866 w 1993707"/>
              <a:gd name="connsiteY3" fmla="*/ 1974866 h 1982581"/>
              <a:gd name="connsiteX4" fmla="*/ 1346200 w 1993707"/>
              <a:gd name="connsiteY4" fmla="*/ 0 h 1982581"/>
              <a:gd name="connsiteX5" fmla="*/ 1987879 w 1993707"/>
              <a:gd name="connsiteY5" fmla="*/ 162479 h 1982581"/>
              <a:gd name="connsiteX6" fmla="*/ 1993707 w 1993707"/>
              <a:gd name="connsiteY6" fmla="*/ 166020 h 1982581"/>
              <a:gd name="connsiteX7" fmla="*/ 1993707 w 1993707"/>
              <a:gd name="connsiteY7" fmla="*/ 740369 h 1982581"/>
              <a:gd name="connsiteX8" fmla="*/ 1974866 w 1993707"/>
              <a:gd name="connsiteY8" fmla="*/ 717533 h 1982581"/>
              <a:gd name="connsiteX9" fmla="*/ 1346199 w 1993707"/>
              <a:gd name="connsiteY9" fmla="*/ 457130 h 1982581"/>
              <a:gd name="connsiteX10" fmla="*/ 457130 w 1993707"/>
              <a:gd name="connsiteY10" fmla="*/ 1346199 h 1982581"/>
              <a:gd name="connsiteX11" fmla="*/ 717532 w 1993707"/>
              <a:gd name="connsiteY11" fmla="*/ 1974866 h 1982581"/>
              <a:gd name="connsiteX12" fmla="*/ 726883 w 1993707"/>
              <a:gd name="connsiteY12" fmla="*/ 1982581 h 1982581"/>
              <a:gd name="connsiteX13" fmla="*/ 159927 w 1993707"/>
              <a:gd name="connsiteY13" fmla="*/ 1982581 h 1982581"/>
              <a:gd name="connsiteX14" fmla="*/ 105791 w 1993707"/>
              <a:gd name="connsiteY14" fmla="*/ 1870202 h 1982581"/>
              <a:gd name="connsiteX15" fmla="*/ 0 w 1993707"/>
              <a:gd name="connsiteY15" fmla="*/ 1346200 h 1982581"/>
              <a:gd name="connsiteX16" fmla="*/ 1346200 w 1993707"/>
              <a:gd name="connsiteY16" fmla="*/ 0 h 198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3707" h="1982581">
                <a:moveTo>
                  <a:pt x="1993707" y="1952030"/>
                </a:moveTo>
                <a:lnTo>
                  <a:pt x="1993707" y="1982581"/>
                </a:lnTo>
                <a:lnTo>
                  <a:pt x="1965515" y="1982581"/>
                </a:lnTo>
                <a:lnTo>
                  <a:pt x="1974866" y="1974866"/>
                </a:lnTo>
                <a:close/>
                <a:moveTo>
                  <a:pt x="1346200" y="0"/>
                </a:moveTo>
                <a:cubicBezTo>
                  <a:pt x="1578539" y="0"/>
                  <a:pt x="1797131" y="58859"/>
                  <a:pt x="1987879" y="162479"/>
                </a:cubicBezTo>
                <a:lnTo>
                  <a:pt x="1993707" y="166020"/>
                </a:lnTo>
                <a:lnTo>
                  <a:pt x="1993707" y="740369"/>
                </a:lnTo>
                <a:lnTo>
                  <a:pt x="1974866" y="717533"/>
                </a:lnTo>
                <a:cubicBezTo>
                  <a:pt x="1813976" y="556643"/>
                  <a:pt x="1591708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591709"/>
                  <a:pt x="556643" y="1813976"/>
                  <a:pt x="717532" y="1974866"/>
                </a:cubicBezTo>
                <a:lnTo>
                  <a:pt x="726883" y="1982581"/>
                </a:lnTo>
                <a:lnTo>
                  <a:pt x="159927" y="1982581"/>
                </a:lnTo>
                <a:lnTo>
                  <a:pt x="105791" y="1870202"/>
                </a:lnTo>
                <a:cubicBezTo>
                  <a:pt x="37670" y="1709145"/>
                  <a:pt x="0" y="1532072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11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A77AE4-6D69-28DE-CC84-F7991882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69C21E5-B8EE-7438-A771-34BC8006E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</a:extLst>
          </p:cNvPr>
          <p:cNvSpPr/>
          <p:nvPr userDrawn="1"/>
        </p:nvSpPr>
        <p:spPr>
          <a:xfrm>
            <a:off x="9363677" y="152331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</a:extLst>
          </p:cNvPr>
          <p:cNvSpPr/>
          <p:nvPr userDrawn="1"/>
        </p:nvSpPr>
        <p:spPr>
          <a:xfrm>
            <a:off x="8907309" y="13652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D5364683-E8FF-8D94-04BD-2DF0086DB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1592037-0F29-1473-3EA8-7A7812DF3A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E6D5275-4C73-11F2-4948-8DD43F836F7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DF0F72F-56B8-7E37-B80A-49A9D92550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3895"/>
          <a:stretch>
            <a:fillRect/>
          </a:stretch>
        </p:blipFill>
        <p:spPr>
          <a:xfrm>
            <a:off x="3459002" y="4945020"/>
            <a:ext cx="7328137" cy="1912980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1491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7309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5" r:id="rId8"/>
    <p:sldLayoutId id="2147483671" r:id="rId9"/>
    <p:sldLayoutId id="2147483673" r:id="rId10"/>
    <p:sldLayoutId id="2147483677" r:id="rId11"/>
    <p:sldLayoutId id="2147483676" r:id="rId12"/>
    <p:sldLayoutId id="214748365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1460" y="2431462"/>
            <a:ext cx="2522565" cy="321264"/>
          </a:xfrm>
        </p:spPr>
        <p:txBody>
          <a:bodyPr/>
          <a:lstStyle/>
          <a:p>
            <a:r>
              <a:rPr lang="en-US" dirty="0"/>
              <a:t>TECHSPIDERS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70FAD-081B-41B9-A6C7-DEB00904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397844"/>
            <a:ext cx="10753725" cy="49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F6D19-0F4E-4CF4-B8C6-00AFD62E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65950"/>
            <a:ext cx="9982200" cy="47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00584-ED8D-4893-8FFD-932493B1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5" y="1211855"/>
            <a:ext cx="10820400" cy="51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0A4D8-ECD0-4A02-B0C3-80E7D62C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588516"/>
            <a:ext cx="9449112" cy="45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6C00D-4C68-4411-A825-D0D3F6B8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626135"/>
            <a:ext cx="9286875" cy="4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</a:t>
            </a:r>
          </a:p>
        </p:txBody>
      </p:sp>
      <p:pic>
        <p:nvPicPr>
          <p:cNvPr id="14" name="Picture Placeholder 13" descr="Badge with checkmark">
            <a:extLst>
              <a:ext uri="{FF2B5EF4-FFF2-40B4-BE49-F238E27FC236}">
                <a16:creationId xmlns:a16="http://schemas.microsoft.com/office/drawing/2014/main" id="{9514FDDA-B141-5B6E-53C2-36B640E487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1185" y="1742832"/>
            <a:ext cx="502920" cy="5029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33572" y="1742832"/>
            <a:ext cx="7991427" cy="933693"/>
          </a:xfrm>
        </p:spPr>
        <p:txBody>
          <a:bodyPr/>
          <a:lstStyle/>
          <a:p>
            <a:r>
              <a:rPr lang="en-US" sz="3600" dirty="0"/>
              <a:t>The primary impact of the idea is to fill the SONY employee collaborations with more emotions and providing them a better interactive experience in this hybrid work culture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7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TECHSPIDERS</a:t>
            </a:r>
          </a:p>
          <a:p>
            <a:pPr marL="457200" indent="-457200">
              <a:buAutoNum type="arabicPeriod"/>
            </a:pPr>
            <a:r>
              <a:rPr lang="en-US" dirty="0"/>
              <a:t>Nikhil Garg</a:t>
            </a:r>
          </a:p>
          <a:p>
            <a:pPr marL="457200" indent="-457200">
              <a:buAutoNum type="arabicPeriod"/>
            </a:pPr>
            <a:r>
              <a:rPr lang="en-US" dirty="0"/>
              <a:t>Ghulam Nabeel</a:t>
            </a:r>
          </a:p>
          <a:p>
            <a:pPr marL="457200" indent="-457200">
              <a:buAutoNum type="arabicPeriod"/>
            </a:pPr>
            <a:r>
              <a:rPr lang="en-US" dirty="0"/>
              <a:t>Masum Chaudhuri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A00DCE-B7D0-4987-B66C-7A7CC180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645914"/>
            <a:ext cx="10477500" cy="55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3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74DA-6954-F976-32DC-5FCBE236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8437590" cy="961899"/>
          </a:xfrm>
        </p:spPr>
        <p:txBody>
          <a:bodyPr/>
          <a:lstStyle/>
          <a:p>
            <a:r>
              <a:rPr lang="en-US" dirty="0"/>
              <a:t>Project Goals Aligning with Business Value for SONY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2EE5C-1C1D-2311-9C04-2C5CBF22C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8" y="2039938"/>
            <a:ext cx="2603497" cy="554038"/>
          </a:xfrm>
        </p:spPr>
        <p:txBody>
          <a:bodyPr/>
          <a:lstStyle/>
          <a:p>
            <a:r>
              <a:rPr lang="en-US" dirty="0"/>
              <a:t>Goal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586097-FD63-32B9-57E7-84156E98A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90755" y="2039938"/>
            <a:ext cx="2603497" cy="554038"/>
          </a:xfrm>
        </p:spPr>
        <p:txBody>
          <a:bodyPr/>
          <a:lstStyle/>
          <a:p>
            <a:r>
              <a:rPr lang="en-US" dirty="0"/>
              <a:t>Goal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BA4B93-AE89-73F3-0678-75894B15B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0322" y="2039938"/>
            <a:ext cx="2604092" cy="554038"/>
          </a:xfrm>
        </p:spPr>
        <p:txBody>
          <a:bodyPr/>
          <a:lstStyle/>
          <a:p>
            <a:r>
              <a:rPr lang="en-US" dirty="0"/>
              <a:t>Goal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901B6-1D85-7670-812F-4D82E484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85" y="2838783"/>
            <a:ext cx="2603500" cy="554039"/>
          </a:xfrm>
        </p:spPr>
        <p:txBody>
          <a:bodyPr/>
          <a:lstStyle/>
          <a:p>
            <a:r>
              <a:rPr lang="en-US" dirty="0"/>
              <a:t>Enhance employee engagement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0ED442-8468-2590-502B-DC85F02146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90752" y="2838783"/>
            <a:ext cx="2603500" cy="554039"/>
          </a:xfrm>
        </p:spPr>
        <p:txBody>
          <a:bodyPr/>
          <a:lstStyle/>
          <a:p>
            <a:r>
              <a:rPr lang="en-US" dirty="0"/>
              <a:t>Enhance customer satisfaction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243461-6603-C68B-4300-9F29247E0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0319" y="2838783"/>
            <a:ext cx="2603500" cy="554039"/>
          </a:xfrm>
        </p:spPr>
        <p:txBody>
          <a:bodyPr/>
          <a:lstStyle/>
          <a:p>
            <a:r>
              <a:rPr lang="en-US" dirty="0"/>
              <a:t>ENABLING PARTICIPATION IN SONY GLOBAL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2025C-1898-F00A-B007-A902CA7EF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85" y="4144137"/>
            <a:ext cx="2603500" cy="1902542"/>
          </a:xfrm>
        </p:spPr>
        <p:txBody>
          <a:bodyPr/>
          <a:lstStyle/>
          <a:p>
            <a:r>
              <a:rPr lang="en-US" dirty="0"/>
              <a:t>To develop a platform which enables SONY employee to connect NOT with just audio/video but WITH ALSO actions /emotions /expressions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15A893-D033-F448-DE98-7E5DAC95A6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90752" y="4144137"/>
            <a:ext cx="2603500" cy="1902542"/>
          </a:xfrm>
        </p:spPr>
        <p:txBody>
          <a:bodyPr/>
          <a:lstStyle/>
          <a:p>
            <a:r>
              <a:rPr lang="en-US" dirty="0"/>
              <a:t>To develop a platform that can showcase SONY products and its features better than life-like manner.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357B9-5098-8AF2-2171-EB81F1C88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70319" y="4144137"/>
            <a:ext cx="2603500" cy="1902542"/>
          </a:xfrm>
        </p:spPr>
        <p:txBody>
          <a:bodyPr/>
          <a:lstStyle/>
          <a:p>
            <a:r>
              <a:rPr lang="en-US" dirty="0"/>
              <a:t>To develop a platform that enables participation into SONY Events regardless of geographic location while delivering life like experience.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6254CF-1E42-BDE2-C455-504765B89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7A800-5DEE-9D88-8CBA-B0F7AB7C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8618565" cy="961899"/>
          </a:xfrm>
        </p:spPr>
        <p:txBody>
          <a:bodyPr/>
          <a:lstStyle/>
          <a:p>
            <a:r>
              <a:rPr lang="en-US" dirty="0"/>
              <a:t>Objectives achieved till date</a:t>
            </a:r>
          </a:p>
        </p:txBody>
      </p:sp>
      <p:pic>
        <p:nvPicPr>
          <p:cNvPr id="14" name="Picture Placeholder 13" descr="Checkmark with solid fill">
            <a:extLst>
              <a:ext uri="{FF2B5EF4-FFF2-40B4-BE49-F238E27FC236}">
                <a16:creationId xmlns:a16="http://schemas.microsoft.com/office/drawing/2014/main" id="{6F9E0913-6B7A-58BE-4995-D2AC4B2BFE2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1184" y="1583872"/>
            <a:ext cx="685800" cy="6858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AF725-637D-A8D8-53FA-B6AFD9726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4159" y="1715612"/>
            <a:ext cx="8370916" cy="961899"/>
          </a:xfrm>
        </p:spPr>
        <p:txBody>
          <a:bodyPr/>
          <a:lstStyle/>
          <a:p>
            <a:r>
              <a:rPr lang="en-US" sz="2000" dirty="0"/>
              <a:t>As of now, two users can connect with each other on the metaverse platform using their AVATARS and interact using audio/video/actions*.</a:t>
            </a:r>
          </a:p>
          <a:p>
            <a:endParaRPr lang="en-US" sz="20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EF2EEA8-C2BD-7348-5408-1AA3B4D9A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F04BBC-37D1-A07B-4CED-06F6D6061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Placeholder 13" descr="Checkmark with solid fill">
            <a:extLst>
              <a:ext uri="{FF2B5EF4-FFF2-40B4-BE49-F238E27FC236}">
                <a16:creationId xmlns:a16="http://schemas.microsoft.com/office/drawing/2014/main" id="{7CF985E7-FE86-4D55-BA2E-7E71E337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1184" y="2626759"/>
            <a:ext cx="685800" cy="685800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FCF1A8EA-173F-4501-929F-35E01DB9C7AE}"/>
              </a:ext>
            </a:extLst>
          </p:cNvPr>
          <p:cNvSpPr txBox="1">
            <a:spLocks/>
          </p:cNvSpPr>
          <p:nvPr/>
        </p:nvSpPr>
        <p:spPr>
          <a:xfrm>
            <a:off x="1754159" y="2758499"/>
            <a:ext cx="8370916" cy="961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RESOURCES REQUIRED : Laptop/Desktop, Good Internet Connection  </a:t>
            </a:r>
          </a:p>
          <a:p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96A55E-E074-4F7C-8288-D5D721948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3310931"/>
            <a:ext cx="6400800" cy="304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7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39D5A6-387D-EBEB-D31A-CE7A5F56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6599265" cy="961899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10" name="Picture Placeholder 9" descr="Clipboard checked with solid fill">
            <a:extLst>
              <a:ext uri="{FF2B5EF4-FFF2-40B4-BE49-F238E27FC236}">
                <a16:creationId xmlns:a16="http://schemas.microsoft.com/office/drawing/2014/main" id="{0E44F6E3-92AD-F6DC-E7FE-C04FCB50D7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1184" y="1724025"/>
            <a:ext cx="685800" cy="685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235F5-A4AD-6B82-768B-5D4F4E0D3D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1184" y="2711458"/>
            <a:ext cx="3773778" cy="2558845"/>
          </a:xfrm>
        </p:spPr>
        <p:txBody>
          <a:bodyPr/>
          <a:lstStyle/>
          <a:p>
            <a:r>
              <a:rPr lang="en-US" sz="2400" dirty="0"/>
              <a:t>3D DESIGN</a:t>
            </a:r>
          </a:p>
          <a:p>
            <a:pPr marL="342900" indent="-342900">
              <a:buAutoNum type="arabicPeriod"/>
            </a:pPr>
            <a:r>
              <a:rPr lang="en-US" sz="2400" dirty="0"/>
              <a:t>Blender</a:t>
            </a:r>
          </a:p>
          <a:p>
            <a:pPr marL="342900" indent="-342900">
              <a:buAutoNum type="arabicPeriod"/>
            </a:pPr>
            <a:r>
              <a:rPr lang="en-US" sz="2400" dirty="0" err="1"/>
              <a:t>Mixamo</a:t>
            </a: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Placeholder 11" descr="Clipboard with solid fill">
            <a:extLst>
              <a:ext uri="{FF2B5EF4-FFF2-40B4-BE49-F238E27FC236}">
                <a16:creationId xmlns:a16="http://schemas.microsoft.com/office/drawing/2014/main" id="{512C407B-2F93-9581-C064-A6252DEAF27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81136" y="1724025"/>
            <a:ext cx="685800" cy="685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462F7-B4A1-01C7-4A5A-9799641BDC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81135" y="2727069"/>
            <a:ext cx="3773778" cy="2558845"/>
          </a:xfrm>
        </p:spPr>
        <p:txBody>
          <a:bodyPr/>
          <a:lstStyle/>
          <a:p>
            <a:r>
              <a:rPr lang="en-US" sz="2400" dirty="0"/>
              <a:t>DEVELOPMENT</a:t>
            </a:r>
          </a:p>
          <a:p>
            <a:pPr marL="342900" indent="-342900">
              <a:buAutoNum type="arabicPeriod"/>
            </a:pPr>
            <a:r>
              <a:rPr lang="en-US" sz="2400" dirty="0"/>
              <a:t>Typescript</a:t>
            </a:r>
          </a:p>
          <a:p>
            <a:pPr marL="342900" indent="-342900">
              <a:buAutoNum type="arabicPeriod"/>
            </a:pPr>
            <a:r>
              <a:rPr lang="en-US" sz="2400" dirty="0"/>
              <a:t>Tailwind CSS</a:t>
            </a:r>
          </a:p>
          <a:p>
            <a:pPr marL="342900" indent="-342900">
              <a:buAutoNum type="arabicPeriod"/>
            </a:pPr>
            <a:r>
              <a:rPr lang="en-US" sz="2400" dirty="0"/>
              <a:t>ReactJS, </a:t>
            </a:r>
            <a:r>
              <a:rPr lang="en-US" sz="2400" dirty="0" err="1"/>
              <a:t>ThreeJS</a:t>
            </a:r>
            <a:r>
              <a:rPr lang="en-US" sz="2400" dirty="0"/>
              <a:t>, </a:t>
            </a:r>
            <a:r>
              <a:rPr lang="en-US" sz="2400" dirty="0" err="1"/>
              <a:t>NextJS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NodeJS, </a:t>
            </a:r>
            <a:r>
              <a:rPr lang="en-US" sz="2400" dirty="0" err="1"/>
              <a:t>PeerJS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Socket.io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7DC5E9-709B-F26A-C739-B798C7D67C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06CCA-AEDE-F709-34D0-57F921A0F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3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Project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397DF50-ABD0-4F67-9169-4FE08B815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81086"/>
              </p:ext>
            </p:extLst>
          </p:nvPr>
        </p:nvGraphicFramePr>
        <p:xfrm>
          <a:off x="1241424" y="854233"/>
          <a:ext cx="8931275" cy="59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59BD-1F6B-4566-971C-D83410E2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8898"/>
            <a:ext cx="10046678" cy="4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B018F-BC80-4F0B-AF86-5E09E33F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2050"/>
            <a:ext cx="10182225" cy="47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1C18C4A-EC5D-2A92-B45E-8EDBE44F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4"/>
            <a:ext cx="9180540" cy="715918"/>
          </a:xfrm>
        </p:spPr>
        <p:txBody>
          <a:bodyPr/>
          <a:lstStyle/>
          <a:p>
            <a:r>
              <a:rPr lang="en-US" dirty="0"/>
              <a:t>Screen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03288-02FD-E75F-A068-BB23F9765D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TECHSPIDERS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6FF12-9F9F-312D-1F25-3F1F31138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5A46E-B223-49B8-8CFD-27A36914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65" y="1337892"/>
            <a:ext cx="10229850" cy="48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-presentation_tm03460604_Win32_SD_v8.pptx" id="{66635C4D-D4A9-4648-90D6-E45654B1E8E2}" vid="{94017650-3BB5-407C-BEF8-89944962E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775E1D-CEA1-47AF-BBAA-C0FEE5CAA5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229B82-2C15-48C7-81C4-60933CA1C9E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37CE065-66B7-4F0E-946A-AB3C0E5396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103</TotalTime>
  <Words>296</Words>
  <Application>Microsoft Office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Calibri</vt:lpstr>
      <vt:lpstr>Office Theme</vt:lpstr>
      <vt:lpstr>METAVERSE</vt:lpstr>
      <vt:lpstr>PowerPoint Presentation</vt:lpstr>
      <vt:lpstr>Project Goals Aligning with Business Value for SONY</vt:lpstr>
      <vt:lpstr>Objectives achieved till date</vt:lpstr>
      <vt:lpstr>TECHNOLOGIES USED</vt:lpstr>
      <vt:lpstr>Project Flow</vt:lpstr>
      <vt:lpstr>Screen Flow</vt:lpstr>
      <vt:lpstr>Screen Flow</vt:lpstr>
      <vt:lpstr>Screen Flow</vt:lpstr>
      <vt:lpstr>Screen Flow</vt:lpstr>
      <vt:lpstr>Screen Flow</vt:lpstr>
      <vt:lpstr>Screen Flow</vt:lpstr>
      <vt:lpstr>Screen Flow</vt:lpstr>
      <vt:lpstr>Screen Flow</vt:lpstr>
      <vt:lpstr>Impact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</dc:title>
  <dc:creator>Nabeel, Ghulam</dc:creator>
  <cp:lastModifiedBy>Nabeel, Ghulam</cp:lastModifiedBy>
  <cp:revision>2</cp:revision>
  <dcterms:created xsi:type="dcterms:W3CDTF">2023-02-04T09:17:34Z</dcterms:created>
  <dcterms:modified xsi:type="dcterms:W3CDTF">2023-02-04T11:00:38Z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